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839E611-D9EE-4978-B320-5E3855BD96A4}" type="datetimeFigureOut">
              <a:rPr lang="nl-NL" smtClean="0"/>
              <a:t>24-9-2011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5D9A7E8-B6AD-4005-B632-23F5B071C7D1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UITZONDERLIJK WONEN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Bouwvormen</a:t>
            </a:r>
          </a:p>
          <a:p>
            <a:r>
              <a:rPr lang="nl-NL" sz="2500" i="1" dirty="0" smtClean="0"/>
              <a:t>Beeldende vorming klas 2 </a:t>
            </a:r>
            <a:endParaRPr lang="nl-NL" sz="25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.1. bin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3928954" cy="2952328"/>
          </a:xfrm>
          <a:prstGeom prst="rect">
            <a:avLst/>
          </a:prstGeom>
        </p:spPr>
      </p:pic>
      <p:pic>
        <p:nvPicPr>
          <p:cNvPr id="3" name="Afbeelding 2" descr="f.2. bin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56992"/>
            <a:ext cx="3857625" cy="3200400"/>
          </a:xfrm>
          <a:prstGeom prst="rect">
            <a:avLst/>
          </a:prstGeom>
        </p:spPr>
      </p:pic>
      <p:pic>
        <p:nvPicPr>
          <p:cNvPr id="4" name="Afbeelding 3" descr="f.3. bin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3" y="260648"/>
            <a:ext cx="3673213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HANGEN</a:t>
            </a:r>
            <a:endParaRPr lang="nl-NL" dirty="0"/>
          </a:p>
        </p:txBody>
      </p:sp>
      <p:pic>
        <p:nvPicPr>
          <p:cNvPr id="8" name="Tijdelijke aanduiding voor inhoud 7" descr="g.1. han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3024336" cy="4688894"/>
          </a:xfrm>
        </p:spPr>
      </p:pic>
      <p:pic>
        <p:nvPicPr>
          <p:cNvPr id="9" name="Afbeelding 8" descr="g.2. han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3077592" cy="46287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g.3. han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517490" cy="4392488"/>
          </a:xfrm>
          <a:prstGeom prst="rect">
            <a:avLst/>
          </a:prstGeom>
        </p:spPr>
      </p:pic>
      <p:pic>
        <p:nvPicPr>
          <p:cNvPr id="5" name="Afbeelding 4" descr="g.4. han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3861412" cy="57921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TREKKEN EN SPANNEN</a:t>
            </a:r>
            <a:endParaRPr lang="nl-NL" dirty="0"/>
          </a:p>
        </p:txBody>
      </p:sp>
      <p:pic>
        <p:nvPicPr>
          <p:cNvPr id="4" name="Tijdelijke aanduiding voor inhoud 3" descr="h.3. spann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.1. span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4856746" cy="3240360"/>
          </a:xfrm>
          <a:prstGeom prst="rect">
            <a:avLst/>
          </a:prstGeom>
        </p:spPr>
      </p:pic>
      <p:pic>
        <p:nvPicPr>
          <p:cNvPr id="5" name="Afbeelding 4" descr="h.2. spann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24944"/>
            <a:ext cx="4104456" cy="34464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DRAGEN</a:t>
            </a:r>
            <a:endParaRPr lang="nl-NL" dirty="0"/>
          </a:p>
        </p:txBody>
      </p:sp>
      <p:pic>
        <p:nvPicPr>
          <p:cNvPr id="4" name="Tijdelijke aanduiding voor inhoud 3" descr="i.6. stut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336704" cy="49727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unstinderegio.nl/upload/images/spot_light/Monique_Bruls/Monique_Bruls_Samen_dragen_wij_de_tempel_van_het_he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267200" cy="3190876"/>
          </a:xfrm>
          <a:prstGeom prst="rect">
            <a:avLst/>
          </a:prstGeom>
          <a:noFill/>
        </p:spPr>
      </p:pic>
      <p:pic>
        <p:nvPicPr>
          <p:cNvPr id="1028" name="Picture 4" descr="http://www.bouwenmetstaal.nl/uploads/images/duurzaam/d+s_rpbw4_NicLeho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470" y="3645024"/>
            <a:ext cx="4253738" cy="2832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STUTTEN</a:t>
            </a:r>
            <a:endParaRPr lang="nl-NL" dirty="0"/>
          </a:p>
        </p:txBody>
      </p:sp>
      <p:pic>
        <p:nvPicPr>
          <p:cNvPr id="4" name="Tijdelijke aanduiding voor inhoud 3" descr="i.2. stut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.1. stut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056398" cy="3046214"/>
          </a:xfrm>
          <a:prstGeom prst="rect">
            <a:avLst/>
          </a:prstGeom>
        </p:spPr>
      </p:pic>
      <p:pic>
        <p:nvPicPr>
          <p:cNvPr id="5" name="Afbeelding 4" descr="i.3. stut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STAPELEN</a:t>
            </a:r>
            <a:endParaRPr lang="nl-NL" dirty="0"/>
          </a:p>
        </p:txBody>
      </p:sp>
      <p:pic>
        <p:nvPicPr>
          <p:cNvPr id="4" name="Tijdelijke aanduiding voor inhoud 3" descr="a.4. stape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484784"/>
            <a:ext cx="5472608" cy="485804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.5. stap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6646"/>
            <a:ext cx="4032448" cy="4963013"/>
          </a:xfrm>
          <a:prstGeom prst="rect">
            <a:avLst/>
          </a:prstGeom>
        </p:spPr>
      </p:pic>
      <p:pic>
        <p:nvPicPr>
          <p:cNvPr id="5" name="Afbeelding 4" descr="a.1. stape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33375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.2. stap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3200400" cy="4800600"/>
          </a:xfrm>
          <a:prstGeom prst="rect">
            <a:avLst/>
          </a:prstGeom>
        </p:spPr>
      </p:pic>
      <p:pic>
        <p:nvPicPr>
          <p:cNvPr id="3" name="Afbeelding 2" descr="a.3. stape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4318" y="1052737"/>
            <a:ext cx="4376957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SPLIJTEN, BARSTEN, SCHEUREN</a:t>
            </a:r>
            <a:endParaRPr lang="nl-NL" dirty="0"/>
          </a:p>
        </p:txBody>
      </p:sp>
      <p:pic>
        <p:nvPicPr>
          <p:cNvPr id="4" name="Tijdelijke aanduiding voor inhoud 3" descr="b.1. splij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2929177" cy="4453954"/>
          </a:xfrm>
        </p:spPr>
      </p:pic>
      <p:pic>
        <p:nvPicPr>
          <p:cNvPr id="5" name="Afbeelding 4" descr="b.3. splij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628800"/>
            <a:ext cx="817487" cy="4437111"/>
          </a:xfrm>
          <a:prstGeom prst="rect">
            <a:avLst/>
          </a:prstGeom>
        </p:spPr>
      </p:pic>
      <p:pic>
        <p:nvPicPr>
          <p:cNvPr id="6" name="Afbeelding 5" descr="b.2. spij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0"/>
            <a:ext cx="3312368" cy="44164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.1. bars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896544" cy="3280685"/>
          </a:xfrm>
          <a:prstGeom prst="rect">
            <a:avLst/>
          </a:prstGeom>
        </p:spPr>
      </p:pic>
      <p:pic>
        <p:nvPicPr>
          <p:cNvPr id="5" name="Afbeelding 4" descr="c.2. barst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284984"/>
            <a:ext cx="4894724" cy="3276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.2. scheu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572000" cy="3352800"/>
          </a:xfrm>
          <a:prstGeom prst="rect">
            <a:avLst/>
          </a:prstGeom>
        </p:spPr>
      </p:pic>
      <p:pic>
        <p:nvPicPr>
          <p:cNvPr id="3" name="Afbeelding 2" descr="d.1. scheur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96752"/>
            <a:ext cx="3594545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KNOPEN EN BINDEN</a:t>
            </a:r>
            <a:endParaRPr lang="nl-NL" dirty="0"/>
          </a:p>
        </p:txBody>
      </p:sp>
      <p:pic>
        <p:nvPicPr>
          <p:cNvPr id="4" name="Tijdelijke aanduiding voor inhoud 3" descr="e.1. kno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794669"/>
            <a:ext cx="6350000" cy="42291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.2. kn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836712"/>
            <a:ext cx="5423301" cy="4968552"/>
          </a:xfrm>
          <a:prstGeom prst="rect">
            <a:avLst/>
          </a:prstGeom>
        </p:spPr>
      </p:pic>
      <p:pic>
        <p:nvPicPr>
          <p:cNvPr id="5" name="Afbeelding 4" descr="e.3. kn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836711"/>
            <a:ext cx="2683589" cy="49931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</TotalTime>
  <Words>22</Words>
  <Application>Microsoft Office PowerPoint</Application>
  <PresentationFormat>Diavoorstelling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Gieterij</vt:lpstr>
      <vt:lpstr>UITZONDERLIJK WONEN</vt:lpstr>
      <vt:lpstr>STAPELEN</vt:lpstr>
      <vt:lpstr>Dia 3</vt:lpstr>
      <vt:lpstr>Dia 4</vt:lpstr>
      <vt:lpstr>SPLIJTEN, BARSTEN, SCHEUREN</vt:lpstr>
      <vt:lpstr>Dia 6</vt:lpstr>
      <vt:lpstr>Dia 7</vt:lpstr>
      <vt:lpstr>KNOPEN EN BINDEN</vt:lpstr>
      <vt:lpstr>Dia 9</vt:lpstr>
      <vt:lpstr>Dia 10</vt:lpstr>
      <vt:lpstr>HANGEN</vt:lpstr>
      <vt:lpstr>Dia 12</vt:lpstr>
      <vt:lpstr>TREKKEN EN SPANNEN</vt:lpstr>
      <vt:lpstr>Dia 14</vt:lpstr>
      <vt:lpstr>DRAGEN</vt:lpstr>
      <vt:lpstr>Dia 16</vt:lpstr>
      <vt:lpstr>STUTTEN</vt:lpstr>
      <vt:lpstr>Dia 18</vt:lpstr>
    </vt:vector>
  </TitlesOfParts>
  <Company>MAXDATA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UITZONDERLIJK WONEN</dc:title>
  <dc:creator>Uw gebruikersnaam</dc:creator>
  <cp:lastModifiedBy>Uw gebruikersnaam</cp:lastModifiedBy>
  <cp:revision>3</cp:revision>
  <dcterms:created xsi:type="dcterms:W3CDTF">2011-09-24T15:20:42Z</dcterms:created>
  <dcterms:modified xsi:type="dcterms:W3CDTF">2011-09-24T15:48:27Z</dcterms:modified>
</cp:coreProperties>
</file>